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>
      <p:cViewPr varScale="1">
        <p:scale>
          <a:sx n="78" d="100"/>
          <a:sy n="78" d="100"/>
        </p:scale>
        <p:origin x="-30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1672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672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2;&#1072;&#1096;&#1072;%20&#1080;%20&#1084;&#1077;&#1076;&#1074;&#1077;&#1076;&#1100;%20&#8211;%20&#1061;&#1080;&#1090;%20&#1057;&#1077;&#1079;&#1086;&#1085;&#1072;_(5music.ru)%20&#8212;%20&#1082;&#1086;&#1087;&#1080;&#1103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8;&#1088;&#1080;%20&#1073;&#1086;&#1075;&#1072;&#1090;&#1099;&#1088;&#1103;.%20&#1061;&#1086;&#1076;%20&#1082;&#1086;&#1085;&#1077;&#1084;%20-%20&#1047;&#1072;&#1085;&#1077;&#1089;&#1083;&#1086;%20(&#1087;&#1077;&#1089;&#1085;&#1080;%20&#1080;&#1079;%20&#1084;&#1091;&#1083;&#1100;&#1090;&#1092;&#1080;&#1083;&#1100;&#1084;&#1086;&#1074;)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89869728-stock-illustration-vector-firefighter-boar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963488"/>
            <a:ext cx="9144064" cy="81439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88641"/>
            <a:ext cx="9172959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 «Социально-реабилитационный центр для несовершеннолетних «Надежда» 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Рамешковского района</a:t>
            </a:r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3501008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«Когда я вырасту, я стану пожарным…»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Выполнил: Каримов Руслан 14 лет.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1988840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конкурс презентаций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«Я бы в пожарные пошел! Пусть меня научат!»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Маша и медведь – Хит Сезона_(5music.ru) — коп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7584" y="1844824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1672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0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1071546"/>
            <a:ext cx="4605815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67544" y="1714488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городской пожарный штаб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Поступил звонок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Говорят: «Горит лесок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близь деревни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Чагунок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машине не доехать,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болоту не пройдет.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Вдруг, Семен свой план придумал,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нам нужен вертолет.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72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643866" cy="483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786314" y="2143116"/>
            <a:ext cx="37861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Полетели к океану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набрали там воды.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Потушили все деревья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зверей мы всех спасли.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Жаль, что от деревьев леса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Лишь остались угольки.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72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761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41" y="714356"/>
            <a:ext cx="7763199" cy="516807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" name="TextBox 2"/>
          <p:cNvSpPr txBox="1"/>
          <p:nvPr/>
        </p:nvSpPr>
        <p:spPr>
          <a:xfrm>
            <a:off x="785786" y="785794"/>
            <a:ext cx="400052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Вот опять летим с Семеном!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Разбегайся, детвора!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Здесь спасателей команда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пожар спешит с утра.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Пожар, огонь, взлетает пламя,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Дым застилает все вокруг,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только я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смелый парень,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Бегу на помощь, там зовут!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72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ro-Rush-3-732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928670"/>
            <a:ext cx="3786214" cy="529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11560" y="1484784"/>
            <a:ext cx="33575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вынес девушку из дома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Успел я жизнь ее спасти.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Она от счастья вся рыдая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Велела в ЗАГС ее нести.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Детишки,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кормешка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 я мигрень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я на работу 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Ходил каждый день.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 advTm="1672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40808-20140808-IMG_7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285860"/>
            <a:ext cx="535785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51520" y="2204864"/>
            <a:ext cx="35719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 я ключ от мэра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какая перемена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простого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огнеборца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Превратился в офицера.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72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ello-friends-i-want-to-sleep-good-night12848270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6408712" cy="4681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211960" y="1052736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проснулся ранним утром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удивленья обалдел,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всю жизнь, что себя помню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Стать пожарным я хотел. 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Надо ж было так случиться,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всего лишь это сон…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 Семена, не жены…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были всё мечты…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72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228_1447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214422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785794"/>
            <a:ext cx="404996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211960" y="3140968"/>
            <a:ext cx="478802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мой стих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нескладушка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скажу вам так: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Бесспорно, в мире много есть профессий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каждая из них нужна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та, о которой, я мечтаю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белом свете лишь одна!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Я в пожарные пойду!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Пусть меня научат!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72">
    <p:comb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Три богатыря. Ход конем - Занесло (песни из мультфильмо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26876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1672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51362008188276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071810"/>
            <a:ext cx="4876800" cy="324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124744"/>
            <a:ext cx="521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"Все профессии важны,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профессии нужны!"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Хочу я рассказать вам об  одной,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Которая хранит и твой и мой покой.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3786190"/>
            <a:ext cx="3643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Пожарные — спасатели,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 рвётесь с ходу в бой.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Трудяги и романтики,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Сражаются с огнём.</a:t>
            </a:r>
          </a:p>
          <a:p>
            <a:endParaRPr lang="ru-RU" sz="2400" dirty="0"/>
          </a:p>
        </p:txBody>
      </p:sp>
      <p:pic>
        <p:nvPicPr>
          <p:cNvPr id="7" name="Рисунок 6" descr="876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1428736"/>
            <a:ext cx="355761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~PP89.WAV">
            <a:hlinkClick r:id="" action="ppaction://media"/>
          </p:cNvPr>
          <p:cNvPicPr>
            <a:picLocks noRot="1" noChangeAspect="1"/>
          </p:cNvPicPr>
          <p:nvPr>
            <a:wavAudioFile r:embed="rId2" name="~PP89.WAV"/>
          </p:nvPr>
        </p:nvPicPr>
        <p:blipFill>
          <a:blip r:embed="rId6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672">
    <p:push dir="d"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име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714356"/>
            <a:ext cx="4143404" cy="567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57818" y="1643050"/>
            <a:ext cx="32861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Снится мне,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я пожарный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Уважают меня все!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для Семена –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 напарник,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оставит он в беде!!!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14480" y="857232"/>
            <a:ext cx="2857520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ПОЖАРНАЯ ЧАСТЬ № 46</a:t>
            </a:r>
            <a:endParaRPr lang="ru-RU" dirty="0"/>
          </a:p>
        </p:txBody>
      </p:sp>
      <p:pic>
        <p:nvPicPr>
          <p:cNvPr id="5" name="~PP1855.WAV">
            <a:hlinkClick r:id="" action="ppaction://media"/>
          </p:cNvPr>
          <p:cNvPicPr>
            <a:picLocks noRot="1" noChangeAspect="1"/>
          </p:cNvPicPr>
          <p:nvPr>
            <a:wavAudioFile r:embed="rId1" name="~PP1855.WAV"/>
          </p:nvPr>
        </p:nvPicPr>
        <p:blipFill>
          <a:blip r:embed="rId4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672">
    <p:push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zhar_11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DBDAD6"/>
              </a:clrFrom>
              <a:clrTo>
                <a:srgbClr val="DBDAD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000240"/>
            <a:ext cx="533662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29058" y="928670"/>
            <a:ext cx="4000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Ночью поступил сигнал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Домом овладел пожар.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руки руль Семен зажал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скорей поехал он.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72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4221909" cy="5629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143504" y="1857364"/>
            <a:ext cx="36433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машине ярко-красной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Мчимся мы вперёд.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 тяжёлый и опасный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Нас, пожарных, ждёт.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 advTm="1672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90228_145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500042"/>
            <a:ext cx="4071948" cy="561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54954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857356" y="2714620"/>
            <a:ext cx="3643338" cy="295465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Подлетели</a:t>
            </a:r>
          </a:p>
          <a:p>
            <a:pPr algn="ctr" fontAlgn="base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точно пуля,</a:t>
            </a:r>
          </a:p>
          <a:p>
            <a:pPr algn="ctr" fontAlgn="base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Раскрутили рукава</a:t>
            </a:r>
          </a:p>
          <a:p>
            <a:pPr algn="ctr" fontAlgn="base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Потушили !!!!! Получили</a:t>
            </a:r>
          </a:p>
          <a:p>
            <a:pPr algn="ctr" fontAlgn="base"/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Благодарность от всех жителей двора!</a:t>
            </a:r>
          </a:p>
          <a:p>
            <a:pPr algn="ctr"/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672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228_1420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429000"/>
            <a:ext cx="3419462" cy="2564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5357818" y="857233"/>
            <a:ext cx="3534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 пожарных говорят,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они всё время спят.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это — ерунда,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Начеку они всегда!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дежурстве день и ночь,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в любой момент помочь.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прозвучит сигнал,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Выезжают на пожар.</a:t>
            </a:r>
          </a:p>
          <a:p>
            <a:endParaRPr lang="ru-RU" dirty="0"/>
          </a:p>
        </p:txBody>
      </p:sp>
      <p:pic>
        <p:nvPicPr>
          <p:cNvPr id="3" name="Рисунок 2" descr="IMG_20190228_141935_1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3895715" cy="292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90228_1439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2285992"/>
            <a:ext cx="2191340" cy="292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90228_1452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936214"/>
            <a:ext cx="2191340" cy="292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72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ildfire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6768752" cy="3519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043608" y="1357298"/>
            <a:ext cx="6984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Однажды, сильный, был пожар...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Зеваки поглазеть собрались!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мы с Семеном, со стволом,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огнем безжалостным, сражались!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672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9992" y="1556792"/>
            <a:ext cx="374441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Спас я кошечку из дома,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Потушил пожар большой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штабе попросил Семена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забрал к себе домой.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747652"/>
            <a:ext cx="3286718" cy="4967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672">
    <p:cover dir="l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341</Words>
  <Application>Microsoft Office PowerPoint</Application>
  <PresentationFormat>Экран (4:3)</PresentationFormat>
  <Paragraphs>96</Paragraphs>
  <Slides>17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32</cp:revision>
  <dcterms:created xsi:type="dcterms:W3CDTF">2019-03-09T13:08:49Z</dcterms:created>
  <dcterms:modified xsi:type="dcterms:W3CDTF">2019-03-23T12:19:32Z</dcterms:modified>
</cp:coreProperties>
</file>